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sldIdLst>
    <p:sldId id="256" r:id="rId5"/>
    <p:sldId id="259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8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/>
              <a:t>FPGA PING PONG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altLang="zh-TW" dirty="0"/>
              <a:t>0652087</a:t>
            </a:r>
            <a:r>
              <a:rPr lang="zh-TW" altLang="en-US" dirty="0"/>
              <a:t> 戴勵揚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58EB-6203-FD72-A62E-ABA02340E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分析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179A140-AE2C-1E44-6B35-D8B1FB486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7492" y="1706563"/>
            <a:ext cx="6885939" cy="387334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6EFD3-5641-156D-1AD3-C5DFB52260A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2A6D4-BD44-42FE-C851-04D0C76BF4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A6E03-C7F2-D1D2-D259-655EADACD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153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altLang="zh-TW" dirty="0"/>
              <a:t>FSM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8D607D9-CDEF-2A58-9F27-01BF4754D5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5520" y="1706563"/>
            <a:ext cx="6755965" cy="380022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FD695-21EE-DFBA-ED9E-4F3AFE78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07B60AB-EE29-999F-6695-4B822F312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5324" y="1706563"/>
            <a:ext cx="6779367" cy="381339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B3FCB-A8A6-464E-A8E9-7A5A6E5333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EFDA9-DA2F-0C30-4565-5623CC216E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CA714-21F9-F987-073F-CCF1EE68D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657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9</TotalTime>
  <Words>24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Tenorite</vt:lpstr>
      <vt:lpstr>Office Theme</vt:lpstr>
      <vt:lpstr>FPGA PING PONG</vt:lpstr>
      <vt:lpstr>分析</vt:lpstr>
      <vt:lpstr>FSM</vt:lpstr>
      <vt:lpstr>架構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PING PONG</dc:title>
  <dc:creator>Vincent Tai</dc:creator>
  <cp:lastModifiedBy>Vincent Tai</cp:lastModifiedBy>
  <cp:revision>2</cp:revision>
  <dcterms:created xsi:type="dcterms:W3CDTF">2022-12-07T05:11:00Z</dcterms:created>
  <dcterms:modified xsi:type="dcterms:W3CDTF">2022-12-07T05:20:27Z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